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82" r:id="rId12"/>
    <p:sldId id="267" r:id="rId13"/>
    <p:sldId id="281" r:id="rId14"/>
    <p:sldId id="268" r:id="rId15"/>
    <p:sldId id="269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pic>
        <p:nvPicPr>
          <p:cNvPr id="69" name="Picture 68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4" name="Picture 3" descr="Safety-Ne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56" y="227950"/>
            <a:ext cx="3322966" cy="4985958"/>
          </a:xfrm>
          <a:prstGeom prst="rect">
            <a:avLst/>
          </a:prstGeom>
        </p:spPr>
      </p:pic>
      <p:pic>
        <p:nvPicPr>
          <p:cNvPr id="5" name="Picture 4" descr="Safety-Net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9" y="227950"/>
            <a:ext cx="3322966" cy="4985958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5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disaster relief, </a:t>
            </a:r>
            <a:r>
              <a:rPr lang="en-US" dirty="0">
                <a:solidFill>
                  <a:srgbClr val="000000"/>
                </a:solidFill>
                <a:latin typeface="Gotham-XLight"/>
                <a:cs typeface="Gotham-XLight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apid response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273</TotalTime>
  <Words>62</Words>
  <Application>Microsoft Macintosh PowerPoint</Application>
  <PresentationFormat>On-screen Show (16:10)</PresentationFormat>
  <Paragraphs>16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36</cp:revision>
  <dcterms:created xsi:type="dcterms:W3CDTF">2014-09-21T03:19:36Z</dcterms:created>
  <dcterms:modified xsi:type="dcterms:W3CDTF">2014-09-21T07:54:47Z</dcterms:modified>
</cp:coreProperties>
</file>